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Arita Dotum Medium" charset="1" panose="02020603020101020101"/>
      <p:regular r:id="rId24"/>
    </p:embeddedFont>
    <p:embeddedFont>
      <p:font typeface="Arita Dotum Light" charset="1" panose="02020603020101020101"/>
      <p:regular r:id="rId25"/>
    </p:embeddedFont>
    <p:embeddedFont>
      <p:font typeface="Arita Dotum Bold" charset="1" panose="02020603020101020101"/>
      <p:regular r:id="rId26"/>
    </p:embeddedFont>
    <p:embeddedFont>
      <p:font typeface="Source Han Sans KR Normal" charset="1" panose="020B0400000000000000"/>
      <p:regular r:id="rId27"/>
    </p:embeddedFont>
    <p:embeddedFont>
      <p:font typeface="Arita Dotum Semi-Bold" charset="1" panose="02020603020101020101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28800" y="3663956"/>
            <a:ext cx="15430500" cy="279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미드저니 개인화 파라미터를 </a:t>
            </a:r>
          </a:p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활용한 심리상태 엿보기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278105" y="6542654"/>
            <a:ext cx="3731791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rita Dotum Light"/>
                <a:ea typeface="Arita Dotum Light"/>
                <a:cs typeface="Arita Dotum Light"/>
                <a:sym typeface="Arita Dotum Light"/>
              </a:rPr>
              <a:t>미드저니 캠프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3028493"/>
            <a:ext cx="13654402" cy="2464693"/>
          </a:xfrm>
          <a:custGeom>
            <a:avLst/>
            <a:gdLst/>
            <a:ahLst/>
            <a:cxnLst/>
            <a:rect r="r" b="b" t="t" l="l"/>
            <a:pathLst>
              <a:path h="2464693" w="13654402">
                <a:moveTo>
                  <a:pt x="0" y="0"/>
                </a:moveTo>
                <a:lnTo>
                  <a:pt x="13654402" y="0"/>
                </a:lnTo>
                <a:lnTo>
                  <a:pt x="13654402" y="2464693"/>
                </a:lnTo>
                <a:lnTo>
                  <a:pt x="0" y="24646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5282" y="5779045"/>
            <a:ext cx="13477870" cy="3749886"/>
          </a:xfrm>
          <a:custGeom>
            <a:avLst/>
            <a:gdLst/>
            <a:ahLst/>
            <a:cxnLst/>
            <a:rect r="r" b="b" t="t" l="l"/>
            <a:pathLst>
              <a:path h="3749886" w="13477870">
                <a:moveTo>
                  <a:pt x="0" y="0"/>
                </a:moveTo>
                <a:lnTo>
                  <a:pt x="13477870" y="0"/>
                </a:lnTo>
                <a:lnTo>
                  <a:pt x="13477870" y="3749886"/>
                </a:lnTo>
                <a:lnTo>
                  <a:pt x="0" y="374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661" r="-1309" b="-1856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28750" y="1352550"/>
            <a:ext cx="1543050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미드저니의 파라미터란?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82307" y="1754615"/>
            <a:ext cx="13052853" cy="8532385"/>
          </a:xfrm>
          <a:custGeom>
            <a:avLst/>
            <a:gdLst/>
            <a:ahLst/>
            <a:cxnLst/>
            <a:rect r="r" b="b" t="t" l="l"/>
            <a:pathLst>
              <a:path h="8532385" w="13052853">
                <a:moveTo>
                  <a:pt x="0" y="0"/>
                </a:moveTo>
                <a:lnTo>
                  <a:pt x="13052853" y="0"/>
                </a:lnTo>
                <a:lnTo>
                  <a:pt x="13052853" y="8532385"/>
                </a:lnTo>
                <a:lnTo>
                  <a:pt x="0" y="85323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3484" y="407670"/>
            <a:ext cx="1543050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6월 12일 업데이트 된 새로운 기능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99070" y="3008089"/>
            <a:ext cx="12530617" cy="6402362"/>
          </a:xfrm>
          <a:custGeom>
            <a:avLst/>
            <a:gdLst/>
            <a:ahLst/>
            <a:cxnLst/>
            <a:rect r="r" b="b" t="t" l="l"/>
            <a:pathLst>
              <a:path h="6402362" w="12530617">
                <a:moveTo>
                  <a:pt x="0" y="0"/>
                </a:moveTo>
                <a:lnTo>
                  <a:pt x="12530617" y="0"/>
                </a:lnTo>
                <a:lnTo>
                  <a:pt x="12530617" y="6402362"/>
                </a:lnTo>
                <a:lnTo>
                  <a:pt x="0" y="6402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28750" y="1352550"/>
            <a:ext cx="1543050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개인화코드를 만들기 위한 데이터 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2630319"/>
            <a:ext cx="14265724" cy="7656681"/>
          </a:xfrm>
          <a:custGeom>
            <a:avLst/>
            <a:gdLst/>
            <a:ahLst/>
            <a:cxnLst/>
            <a:rect r="r" b="b" t="t" l="l"/>
            <a:pathLst>
              <a:path h="7656681" w="14265724">
                <a:moveTo>
                  <a:pt x="0" y="0"/>
                </a:moveTo>
                <a:lnTo>
                  <a:pt x="14265724" y="0"/>
                </a:lnTo>
                <a:lnTo>
                  <a:pt x="14265724" y="7656681"/>
                </a:lnTo>
                <a:lnTo>
                  <a:pt x="0" y="76566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28750" y="1352550"/>
            <a:ext cx="1543050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개인화코드를 만들기 위한 데이터 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030" y="3862151"/>
            <a:ext cx="17973939" cy="5396149"/>
          </a:xfrm>
          <a:custGeom>
            <a:avLst/>
            <a:gdLst/>
            <a:ahLst/>
            <a:cxnLst/>
            <a:rect r="r" b="b" t="t" l="l"/>
            <a:pathLst>
              <a:path h="5396149" w="17973939">
                <a:moveTo>
                  <a:pt x="0" y="0"/>
                </a:moveTo>
                <a:lnTo>
                  <a:pt x="17973940" y="0"/>
                </a:lnTo>
                <a:lnTo>
                  <a:pt x="17973940" y="5396149"/>
                </a:lnTo>
                <a:lnTo>
                  <a:pt x="0" y="5396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72628" y="904875"/>
            <a:ext cx="15542743" cy="2053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0"/>
              </a:lnSpc>
            </a:pPr>
            <a:r>
              <a:rPr lang="en-US" sz="5893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동일한 프롬프트에 개인화 파라미터만 </a:t>
            </a:r>
          </a:p>
          <a:p>
            <a:pPr algn="ctr">
              <a:lnSpc>
                <a:spcPts val="8250"/>
              </a:lnSpc>
            </a:pPr>
            <a:r>
              <a:rPr lang="en-US" sz="5893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달리 하였을 때 결과물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6119" y="4255447"/>
            <a:ext cx="3595816" cy="3257323"/>
            <a:chOff x="0" y="0"/>
            <a:chExt cx="947046" cy="8578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7046" cy="857896"/>
            </a:xfrm>
            <a:custGeom>
              <a:avLst/>
              <a:gdLst/>
              <a:ahLst/>
              <a:cxnLst/>
              <a:rect r="r" b="b" t="t" l="l"/>
              <a:pathLst>
                <a:path h="857896" w="947046">
                  <a:moveTo>
                    <a:pt x="0" y="0"/>
                  </a:moveTo>
                  <a:lnTo>
                    <a:pt x="947046" y="0"/>
                  </a:lnTo>
                  <a:lnTo>
                    <a:pt x="947046" y="857896"/>
                  </a:lnTo>
                  <a:lnTo>
                    <a:pt x="0" y="8578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947046" cy="9245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Source Han Sans KR Normal"/>
                  <a:ea typeface="Source Han Sans KR Normal"/>
                  <a:cs typeface="Source Han Sans KR Normal"/>
                  <a:sym typeface="Source Han Sans KR Normal"/>
                </a:rPr>
                <a:t>나의 취향이라는 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Source Han Sans KR Normal"/>
                  <a:ea typeface="Source Han Sans KR Normal"/>
                  <a:cs typeface="Source Han Sans KR Normal"/>
                  <a:sym typeface="Source Han Sans KR Normal"/>
                </a:rPr>
                <a:t>무형의 것을 코드화 하다니 신기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88962" y="5303081"/>
            <a:ext cx="1151625" cy="115162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155575"/>
              <a:ext cx="711200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320247" y="4245018"/>
            <a:ext cx="4187729" cy="3267752"/>
            <a:chOff x="0" y="0"/>
            <a:chExt cx="1102941" cy="8606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02941" cy="860643"/>
            </a:xfrm>
            <a:custGeom>
              <a:avLst/>
              <a:gdLst/>
              <a:ahLst/>
              <a:cxnLst/>
              <a:rect r="r" b="b" t="t" l="l"/>
              <a:pathLst>
                <a:path h="860643" w="1102941">
                  <a:moveTo>
                    <a:pt x="0" y="0"/>
                  </a:moveTo>
                  <a:lnTo>
                    <a:pt x="1102941" y="0"/>
                  </a:lnTo>
                  <a:lnTo>
                    <a:pt x="1102941" y="860643"/>
                  </a:lnTo>
                  <a:lnTo>
                    <a:pt x="0" y="8606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1102941" cy="927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Source Han Sans KR Normal"/>
                  <a:ea typeface="Source Han Sans KR Normal"/>
                  <a:cs typeface="Source Han Sans KR Normal"/>
                  <a:sym typeface="Source Han Sans KR Normal"/>
                </a:rPr>
                <a:t>이 것을 통해 생성된 이미지는 나의 취향을 어떻게 반영하는 걸까.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518403" y="4255447"/>
            <a:ext cx="5034370" cy="3267752"/>
            <a:chOff x="0" y="0"/>
            <a:chExt cx="1325925" cy="8606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25925" cy="860643"/>
            </a:xfrm>
            <a:custGeom>
              <a:avLst/>
              <a:gdLst/>
              <a:ahLst/>
              <a:cxnLst/>
              <a:rect r="r" b="b" t="t" l="l"/>
              <a:pathLst>
                <a:path h="860643" w="1325925">
                  <a:moveTo>
                    <a:pt x="0" y="0"/>
                  </a:moveTo>
                  <a:lnTo>
                    <a:pt x="1325925" y="0"/>
                  </a:lnTo>
                  <a:lnTo>
                    <a:pt x="1325925" y="860643"/>
                  </a:lnTo>
                  <a:lnTo>
                    <a:pt x="0" y="8606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1325925" cy="927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Source Han Sans KR Normal"/>
                  <a:ea typeface="Source Han Sans KR Normal"/>
                  <a:cs typeface="Source Han Sans KR Normal"/>
                  <a:sym typeface="Source Han Sans KR Normal"/>
                </a:rPr>
                <a:t>취향은 무엇인가?그리고 그것을 통해 생성된 이미지는 무엇을 담고 있을까?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-62843">
            <a:off x="10775323" y="5313511"/>
            <a:ext cx="1151625" cy="1151625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55575"/>
              <a:ext cx="711200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766119" y="7604903"/>
            <a:ext cx="6776709" cy="2682097"/>
          </a:xfrm>
          <a:custGeom>
            <a:avLst/>
            <a:gdLst/>
            <a:ahLst/>
            <a:cxnLst/>
            <a:rect r="r" b="b" t="t" l="l"/>
            <a:pathLst>
              <a:path h="2682097" w="6776709">
                <a:moveTo>
                  <a:pt x="0" y="0"/>
                </a:moveTo>
                <a:lnTo>
                  <a:pt x="6776709" y="0"/>
                </a:lnTo>
                <a:lnTo>
                  <a:pt x="6776709" y="2682097"/>
                </a:lnTo>
                <a:lnTo>
                  <a:pt x="0" y="2682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28750" y="952500"/>
            <a:ext cx="1543050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생각의 흐름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4184" y="2024140"/>
            <a:ext cx="14499631" cy="8156043"/>
          </a:xfrm>
          <a:custGeom>
            <a:avLst/>
            <a:gdLst/>
            <a:ahLst/>
            <a:cxnLst/>
            <a:rect r="r" b="b" t="t" l="l"/>
            <a:pathLst>
              <a:path h="8156043" w="14499631">
                <a:moveTo>
                  <a:pt x="0" y="0"/>
                </a:moveTo>
                <a:lnTo>
                  <a:pt x="14499632" y="0"/>
                </a:lnTo>
                <a:lnTo>
                  <a:pt x="14499632" y="8156042"/>
                </a:lnTo>
                <a:lnTo>
                  <a:pt x="0" y="81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15505" y="765604"/>
            <a:ext cx="13856991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HTP(House-Tree-Person) 심리검사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1559" y="1590685"/>
            <a:ext cx="8031834" cy="8031834"/>
            <a:chOff x="0" y="0"/>
            <a:chExt cx="10709112" cy="107091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5354556" y="0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5354556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5354556" y="5354556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814607" y="1590685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14607" y="5606602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30524" y="5606602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30524" y="1590685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67920" y="243943"/>
            <a:ext cx="835216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프롬프트 : person --p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79070" y="197605"/>
            <a:ext cx="732986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프롬프트 : tree --p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49989" y="1652468"/>
            <a:ext cx="8031834" cy="8031834"/>
            <a:chOff x="0" y="0"/>
            <a:chExt cx="10709112" cy="1070911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5354556" y="0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5354556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5354556" y="5354556"/>
              <a:ext cx="5354556" cy="5354556"/>
            </a:xfrm>
            <a:custGeom>
              <a:avLst/>
              <a:gdLst/>
              <a:ahLst/>
              <a:cxnLst/>
              <a:rect r="r" b="b" t="t" l="l"/>
              <a:pathLst>
                <a:path h="5354556" w="5354556">
                  <a:moveTo>
                    <a:pt x="0" y="0"/>
                  </a:moveTo>
                  <a:lnTo>
                    <a:pt x="5354556" y="0"/>
                  </a:lnTo>
                  <a:lnTo>
                    <a:pt x="5354556" y="5354556"/>
                  </a:lnTo>
                  <a:lnTo>
                    <a:pt x="0" y="5354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448023" y="1652468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8"/>
                </a:lnTo>
                <a:lnTo>
                  <a:pt x="0" y="40159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48023" y="5668386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7" y="0"/>
                </a:lnTo>
                <a:lnTo>
                  <a:pt x="4015917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63940" y="1652468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8" y="0"/>
                </a:lnTo>
                <a:lnTo>
                  <a:pt x="4015918" y="4015918"/>
                </a:lnTo>
                <a:lnTo>
                  <a:pt x="0" y="40159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63940" y="5668386"/>
            <a:ext cx="4015917" cy="4015917"/>
          </a:xfrm>
          <a:custGeom>
            <a:avLst/>
            <a:gdLst/>
            <a:ahLst/>
            <a:cxnLst/>
            <a:rect r="r" b="b" t="t" l="l"/>
            <a:pathLst>
              <a:path h="4015917" w="4015917">
                <a:moveTo>
                  <a:pt x="0" y="0"/>
                </a:moveTo>
                <a:lnTo>
                  <a:pt x="4015918" y="0"/>
                </a:lnTo>
                <a:lnTo>
                  <a:pt x="4015918" y="4015917"/>
                </a:lnTo>
                <a:lnTo>
                  <a:pt x="0" y="40159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17385" y="0"/>
            <a:ext cx="9853623" cy="10287000"/>
          </a:xfrm>
          <a:custGeom>
            <a:avLst/>
            <a:gdLst/>
            <a:ahLst/>
            <a:cxnLst/>
            <a:rect r="r" b="b" t="t" l="l"/>
            <a:pathLst>
              <a:path h="10287000" w="9853623">
                <a:moveTo>
                  <a:pt x="0" y="0"/>
                </a:moveTo>
                <a:lnTo>
                  <a:pt x="9853623" y="0"/>
                </a:lnTo>
                <a:lnTo>
                  <a:pt x="98536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26159" y="4592520"/>
            <a:ext cx="4948310" cy="106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0"/>
              </a:lnSpc>
            </a:pPr>
            <a:r>
              <a:rPr lang="en-US" sz="3231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각각의 그림에 대한 분석은 ChatGPT에게 의뢰.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59771" y="247135"/>
            <a:ext cx="12228229" cy="9258300"/>
          </a:xfrm>
          <a:custGeom>
            <a:avLst/>
            <a:gdLst/>
            <a:ahLst/>
            <a:cxnLst/>
            <a:rect r="r" b="b" t="t" l="l"/>
            <a:pathLst>
              <a:path h="9258300" w="12228229">
                <a:moveTo>
                  <a:pt x="0" y="0"/>
                </a:moveTo>
                <a:lnTo>
                  <a:pt x="12228229" y="0"/>
                </a:lnTo>
                <a:lnTo>
                  <a:pt x="1222822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7190" y="3792420"/>
            <a:ext cx="5442580" cy="266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231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이미지에 따라 너무 다양한 </a:t>
            </a:r>
          </a:p>
          <a:p>
            <a:pPr algn="ctr" marL="0" indent="0" lvl="0">
              <a:lnSpc>
                <a:spcPts val="4200"/>
              </a:lnSpc>
            </a:pPr>
            <a:r>
              <a:rPr lang="en-US" sz="3231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해석이 나와서 빈도가 높은 것 위주로 총평을 하도록 함. instruction을 잘 짜면 더 좋은 결과가 나올 듯 합니다.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89761" y="542532"/>
            <a:ext cx="12298239" cy="9201935"/>
          </a:xfrm>
          <a:custGeom>
            <a:avLst/>
            <a:gdLst/>
            <a:ahLst/>
            <a:cxnLst/>
            <a:rect r="r" b="b" t="t" l="l"/>
            <a:pathLst>
              <a:path h="9201935" w="12298239">
                <a:moveTo>
                  <a:pt x="0" y="0"/>
                </a:moveTo>
                <a:lnTo>
                  <a:pt x="12298239" y="0"/>
                </a:lnTo>
                <a:lnTo>
                  <a:pt x="12298239" y="9201936"/>
                </a:lnTo>
                <a:lnTo>
                  <a:pt x="0" y="9201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4430" y="4161192"/>
            <a:ext cx="5278862" cy="189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7"/>
              </a:lnSpc>
            </a:pPr>
            <a:r>
              <a:rPr lang="en-US" sz="5805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클로드가 본 이 분석 방법의 한계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8750" y="1352550"/>
            <a:ext cx="6915150" cy="1165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60"/>
              </a:lnSpc>
            </a:pPr>
            <a:r>
              <a:rPr lang="en-US" sz="7200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가능성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28750" y="3767076"/>
            <a:ext cx="9699108" cy="1245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3862" indent="-386931" lvl="1">
              <a:lnSpc>
                <a:spcPts val="5018"/>
              </a:lnSpc>
              <a:buFont typeface="Arial"/>
              <a:buChar char="•"/>
            </a:pPr>
            <a:r>
              <a:rPr lang="en-US" sz="3584">
                <a:solidFill>
                  <a:srgbClr val="000000"/>
                </a:solidFill>
                <a:latin typeface="Source Han Sans KR Normal"/>
                <a:ea typeface="Source Han Sans KR Normal"/>
                <a:cs typeface="Source Han Sans KR Normal"/>
                <a:sym typeface="Source Han Sans KR Normal"/>
              </a:rPr>
              <a:t>문자에 담기지 않는 심리적 요소의 탐색</a:t>
            </a:r>
          </a:p>
          <a:p>
            <a:pPr algn="l" marL="0" indent="0" lvl="0">
              <a:lnSpc>
                <a:spcPts val="5018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428750" y="3024831"/>
            <a:ext cx="9699108" cy="75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176"/>
              </a:lnSpc>
              <a:spcBef>
                <a:spcPct val="0"/>
              </a:spcBef>
            </a:pPr>
            <a:r>
              <a:rPr lang="en-US" sz="4411">
                <a:solidFill>
                  <a:srgbClr val="000000"/>
                </a:solidFill>
                <a:latin typeface="Arita Dotum Semi-Bold"/>
                <a:ea typeface="Arita Dotum Semi-Bold"/>
                <a:cs typeface="Arita Dotum Semi-Bold"/>
                <a:sym typeface="Arita Dotum Semi-Bold"/>
              </a:rPr>
              <a:t>이미지를 통한 투사적 검사가 가지는 장점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28750" y="5343869"/>
            <a:ext cx="9699108" cy="1876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3862" indent="-386931" lvl="1">
              <a:lnSpc>
                <a:spcPts val="5018"/>
              </a:lnSpc>
              <a:buFont typeface="Arial"/>
              <a:buChar char="•"/>
            </a:pPr>
            <a:r>
              <a:rPr lang="en-US" sz="3584">
                <a:solidFill>
                  <a:srgbClr val="000000"/>
                </a:solidFill>
                <a:latin typeface="Source Han Sans KR Normal"/>
                <a:ea typeface="Source Han Sans KR Normal"/>
                <a:cs typeface="Source Han Sans KR Normal"/>
                <a:sym typeface="Source Han Sans KR Normal"/>
              </a:rPr>
              <a:t>성인에서도 심리적 방어 없이 풍부한 결과를 볼 수 있음</a:t>
            </a:r>
          </a:p>
          <a:p>
            <a:pPr algn="l" marL="773862" indent="-386931" lvl="1">
              <a:lnSpc>
                <a:spcPts val="5018"/>
              </a:lnSpc>
              <a:spcBef>
                <a:spcPct val="0"/>
              </a:spcBef>
              <a:buFont typeface="Arial"/>
              <a:buChar char="•"/>
            </a:pPr>
            <a:r>
              <a:rPr lang="en-US" sz="3584">
                <a:solidFill>
                  <a:srgbClr val="000000"/>
                </a:solidFill>
                <a:latin typeface="Source Han Sans KR Normal"/>
                <a:ea typeface="Source Han Sans KR Normal"/>
                <a:cs typeface="Source Han Sans KR Normal"/>
                <a:sym typeface="Source Han Sans KR Normal"/>
              </a:rPr>
              <a:t>다른 주제를 그려 본다면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28750" y="4601624"/>
            <a:ext cx="9699108" cy="75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176"/>
              </a:lnSpc>
              <a:spcBef>
                <a:spcPct val="0"/>
              </a:spcBef>
            </a:pPr>
            <a:r>
              <a:rPr lang="en-US" sz="4411">
                <a:solidFill>
                  <a:srgbClr val="000000"/>
                </a:solidFill>
                <a:latin typeface="Arita Dotum Semi-Bold"/>
                <a:ea typeface="Arita Dotum Semi-Bold"/>
                <a:cs typeface="Arita Dotum Semi-Bold"/>
                <a:sym typeface="Arita Dotum Semi-Bold"/>
              </a:rPr>
              <a:t>기존 HTP 검사와 차별점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28750" y="8012543"/>
            <a:ext cx="9699108" cy="1245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3862" indent="-386931" lvl="1">
              <a:lnSpc>
                <a:spcPts val="5018"/>
              </a:lnSpc>
              <a:buFont typeface="Arial"/>
              <a:buChar char="•"/>
            </a:pPr>
            <a:r>
              <a:rPr lang="en-US" sz="3584">
                <a:solidFill>
                  <a:srgbClr val="000000"/>
                </a:solidFill>
                <a:latin typeface="Source Han Sans KR Normal"/>
                <a:ea typeface="Source Han Sans KR Normal"/>
                <a:cs typeface="Source Han Sans KR Normal"/>
                <a:sym typeface="Source Han Sans KR Normal"/>
              </a:rPr>
              <a:t>Text to Video의 영역에서는?</a:t>
            </a:r>
          </a:p>
          <a:p>
            <a:pPr algn="l" marL="0" indent="0" lvl="0">
              <a:lnSpc>
                <a:spcPts val="5018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28750" y="7273651"/>
            <a:ext cx="9699108" cy="75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176"/>
              </a:lnSpc>
              <a:spcBef>
                <a:spcPct val="0"/>
              </a:spcBef>
            </a:pPr>
            <a:r>
              <a:rPr lang="en-US" sz="4411">
                <a:solidFill>
                  <a:srgbClr val="000000"/>
                </a:solidFill>
                <a:latin typeface="Arita Dotum Semi-Bold"/>
                <a:ea typeface="Arita Dotum Semi-Bold"/>
                <a:cs typeface="Arita Dotum Semi-Bold"/>
                <a:sym typeface="Arita Dotum Semi-Bold"/>
              </a:rPr>
              <a:t>개인화코드는 아직 발전 중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C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77003" y="139014"/>
            <a:ext cx="9682297" cy="9682297"/>
          </a:xfrm>
          <a:custGeom>
            <a:avLst/>
            <a:gdLst/>
            <a:ahLst/>
            <a:cxnLst/>
            <a:rect r="r" b="b" t="t" l="l"/>
            <a:pathLst>
              <a:path h="9682297" w="9682297">
                <a:moveTo>
                  <a:pt x="0" y="0"/>
                </a:moveTo>
                <a:lnTo>
                  <a:pt x="9682297" y="0"/>
                </a:lnTo>
                <a:lnTo>
                  <a:pt x="9682297" y="9682297"/>
                </a:lnTo>
                <a:lnTo>
                  <a:pt x="0" y="9682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18469"/>
            <a:ext cx="7136027" cy="234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60"/>
              </a:lnSpc>
            </a:pPr>
            <a:r>
              <a:rPr lang="en-US" sz="7200">
                <a:solidFill>
                  <a:srgbClr val="DED6BA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다른 주제를 </a:t>
            </a:r>
          </a:p>
          <a:p>
            <a:pPr algn="l" marL="0" indent="0" lvl="0">
              <a:lnSpc>
                <a:spcPts val="9360"/>
              </a:lnSpc>
            </a:pPr>
            <a:r>
              <a:rPr lang="en-US" sz="7200">
                <a:solidFill>
                  <a:srgbClr val="DED6BA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그려 본다면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917714" y="9871710"/>
            <a:ext cx="7000875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DED6BA"/>
                </a:solidFill>
                <a:latin typeface="Arita Dotum Semi-Bold"/>
                <a:ea typeface="Arita Dotum Semi-Bold"/>
                <a:cs typeface="Arita Dotum Semi-Bold"/>
                <a:sym typeface="Arita Dotum Semi-Bold"/>
              </a:rPr>
              <a:t>father --p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38809" y="305956"/>
            <a:ext cx="11810381" cy="9675088"/>
          </a:xfrm>
          <a:custGeom>
            <a:avLst/>
            <a:gdLst/>
            <a:ahLst/>
            <a:cxnLst/>
            <a:rect r="r" b="b" t="t" l="l"/>
            <a:pathLst>
              <a:path h="9675088" w="11810381">
                <a:moveTo>
                  <a:pt x="0" y="0"/>
                </a:moveTo>
                <a:lnTo>
                  <a:pt x="11810382" y="0"/>
                </a:lnTo>
                <a:lnTo>
                  <a:pt x="11810382" y="9675088"/>
                </a:lnTo>
                <a:lnTo>
                  <a:pt x="0" y="9675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8750" y="1362075"/>
            <a:ext cx="15430500" cy="94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40"/>
              </a:lnSpc>
            </a:pPr>
            <a:r>
              <a:rPr lang="en-US" sz="5800">
                <a:solidFill>
                  <a:srgbClr val="000000"/>
                </a:solidFill>
                <a:latin typeface="Arita Dotum Medium"/>
                <a:ea typeface="Arita Dotum Medium"/>
                <a:cs typeface="Arita Dotum Medium"/>
                <a:sym typeface="Arita Dotum Medium"/>
              </a:rPr>
              <a:t>혹시 개인화 코드와 심리에 대해 관심이 있으시다면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06634" y="4642802"/>
            <a:ext cx="15952666" cy="366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22679" indent="-561340" lvl="1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대상: 디스코드 및 미드저니에 가입이 되어있고 최소 basic plan은 결제된 상태</a:t>
            </a:r>
          </a:p>
          <a:p>
            <a:pPr algn="ctr" marL="1122679" indent="-561340" lvl="1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내용:</a:t>
            </a:r>
            <a:r>
              <a:rPr lang="en-US" sz="5199">
                <a:solidFill>
                  <a:srgbClr val="000000"/>
                </a:solidFill>
                <a:latin typeface="Arita Dotum Bold"/>
                <a:ea typeface="Arita Dotum Bold"/>
                <a:cs typeface="Arita Dotum Bold"/>
                <a:sym typeface="Arita Dotum Bold"/>
              </a:rPr>
              <a:t> pilot 분석 및 분석 내용에 대한 이야기를 나누는 온라인 세션을 계획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23763" y="1568109"/>
            <a:ext cx="7211130" cy="7211130"/>
          </a:xfrm>
          <a:custGeom>
            <a:avLst/>
            <a:gdLst/>
            <a:ahLst/>
            <a:cxnLst/>
            <a:rect r="r" b="b" t="t" l="l"/>
            <a:pathLst>
              <a:path h="7211130" w="7211130">
                <a:moveTo>
                  <a:pt x="0" y="0"/>
                </a:moveTo>
                <a:lnTo>
                  <a:pt x="7211130" y="0"/>
                </a:lnTo>
                <a:lnTo>
                  <a:pt x="7211130" y="7211130"/>
                </a:lnTo>
                <a:lnTo>
                  <a:pt x="0" y="72111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80522" y="1568109"/>
            <a:ext cx="5143241" cy="7271478"/>
          </a:xfrm>
          <a:custGeom>
            <a:avLst/>
            <a:gdLst/>
            <a:ahLst/>
            <a:cxnLst/>
            <a:rect r="r" b="b" t="t" l="l"/>
            <a:pathLst>
              <a:path h="7271478" w="5143241">
                <a:moveTo>
                  <a:pt x="0" y="0"/>
                </a:moveTo>
                <a:lnTo>
                  <a:pt x="5143241" y="0"/>
                </a:lnTo>
                <a:lnTo>
                  <a:pt x="5143241" y="7271479"/>
                </a:lnTo>
                <a:lnTo>
                  <a:pt x="0" y="7271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DAGJ9Msp8Ps</dc:identifier>
  <dcterms:modified xsi:type="dcterms:W3CDTF">2011-08-01T06:04:30Z</dcterms:modified>
  <cp:revision>1</cp:revision>
  <dc:title>미드저니 personalization 프롬프트를 활용한 심리상태 엿보기</dc:title>
</cp:coreProperties>
</file>